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oboto"/>
      <p:regular r:id="rId9"/>
      <p:bold r:id="rId10"/>
      <p:italic r:id="rId11"/>
      <p:boldItalic r:id="rId12"/>
    </p:embeddedFont>
    <p:embeddedFont>
      <p:font typeface="Playfair Display"/>
      <p:regular r:id="rId13"/>
      <p:bold r:id="rId14"/>
      <p:italic r:id="rId15"/>
      <p:boldItalic r:id="rId16"/>
    </p:embeddedFont>
    <p:embeddedFont>
      <p:font typeface="Merriweather"/>
      <p:regular r:id="rId17"/>
      <p:bold r:id="rId18"/>
      <p:italic r:id="rId19"/>
      <p:boldItalic r:id="rId20"/>
    </p:embeddedFont>
    <p:embeddedFont>
      <p:font typeface="Comforta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font" Target="fonts/Roboto-italic.fntdata"/><Relationship Id="rId22" Type="http://schemas.openxmlformats.org/officeDocument/2006/relationships/font" Target="fonts/Comfortaa-bold.fntdata"/><Relationship Id="rId10" Type="http://schemas.openxmlformats.org/officeDocument/2006/relationships/font" Target="fonts/Roboto-bold.fntdata"/><Relationship Id="rId21" Type="http://schemas.openxmlformats.org/officeDocument/2006/relationships/font" Target="fonts/Comfortaa-regular.fntdata"/><Relationship Id="rId13" Type="http://schemas.openxmlformats.org/officeDocument/2006/relationships/font" Target="fonts/PlayfairDisplay-regular.fntdata"/><Relationship Id="rId12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regular.fntdata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Merriweather-regular.fntdata"/><Relationship Id="rId16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dfa73870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dfa73870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ff59d2b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ff59d2b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d089d53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d089d53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https://docs.google.com/forms/d/e/1FAIpQLSeTl4WfUbk_wkd42yF7mTB48bef1WbUDDFNJnth7tW4Q39x7w/viewform?usp=pp_url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chat.whatsapp.com/CqA2AwJGI5R2ZcbsAVmuvz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hyperlink" Target="https://docs.google.com/forms/d/e/1FAIpQLSeTl4WfUbk_wkd42yF7mTB48bef1WbUDDFNJnth7tW4Q39x7w/viewform?usp=pp_url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chat.whatsapp.com/CqA2AwJGI5R2ZcbsAVmuvz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4294967295" type="ctrTitle"/>
          </p:nvPr>
        </p:nvSpPr>
        <p:spPr>
          <a:xfrm>
            <a:off x="0" y="1370850"/>
            <a:ext cx="9144000" cy="12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WOMEN DEVELOPMENT CELL HOSTS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NATIONAL WEBINAR 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ON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latin typeface="Comfortaa"/>
                <a:ea typeface="Comfortaa"/>
                <a:cs typeface="Comfortaa"/>
                <a:sym typeface="Comfortaa"/>
              </a:rPr>
              <a:t>ENCOMPASSING GENDER</a:t>
            </a:r>
            <a:endParaRPr b="1" i="1" sz="1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 txBox="1"/>
          <p:nvPr>
            <p:ph idx="4294967295" type="subTitle"/>
          </p:nvPr>
        </p:nvSpPr>
        <p:spPr>
          <a:xfrm flipH="1">
            <a:off x="311300" y="2134275"/>
            <a:ext cx="19449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 Person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Dr.Leena Pimpley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3140375" y="2494350"/>
            <a:ext cx="61257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                                  Our Patrons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Dr. R. Varadarajan                                     Dr. Balasubramanian.V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Founder-President                                    Director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NES-SVB GROUP OF INSTITUTIONS     NES-SVB GROUP OF INSTITUTIONS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600" y="2080575"/>
            <a:ext cx="741550" cy="9823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168000" y="3207875"/>
            <a:ext cx="31791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Advisory Committee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Dr.Mary Vimochana( Principal)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Dr. Vinita Dhulia( Vice-Principal)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Dr.Lata Swaminathan(Vice-Principal)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16300" y="4251575"/>
            <a:ext cx="38640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Contact persons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Dr. Meenakshi Kumaraguru (Convenor)-9869810893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Dr. Jennifer Coutinho- 9820527961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Dr.Deepa.C- 9702041910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6117025" y="3626400"/>
            <a:ext cx="1591800" cy="982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Click here to register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&amp;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Join us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71" name="Google Shape;71;p13"/>
          <p:cNvSpPr/>
          <p:nvPr/>
        </p:nvSpPr>
        <p:spPr>
          <a:xfrm>
            <a:off x="4057925" y="3865475"/>
            <a:ext cx="1499100" cy="670500"/>
          </a:xfrm>
          <a:prstGeom prst="foldedCorner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Date: 14.08.2020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Time: 11.00 am</a:t>
            </a:r>
            <a:endParaRPr sz="1000"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104976"/>
            <a:ext cx="969275" cy="89971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672025" y="909175"/>
            <a:ext cx="7676400" cy="1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Best College(2013-14)University of Mumbai</a:t>
            </a:r>
            <a:endParaRPr sz="17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140375" y="-121656"/>
            <a:ext cx="2313300" cy="1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7">
            <a:alphaModFix amt="12000"/>
          </a:blip>
          <a:stretch>
            <a:fillRect/>
          </a:stretch>
        </p:blipFill>
        <p:spPr>
          <a:xfrm>
            <a:off x="311300" y="516925"/>
            <a:ext cx="5077750" cy="319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152400" y="1989425"/>
            <a:ext cx="3000000" cy="11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8">
            <a:alphaModFix/>
          </a:blip>
          <a:srcRect b="4519" l="14566" r="0" t="-4520"/>
          <a:stretch/>
        </p:blipFill>
        <p:spPr>
          <a:xfrm>
            <a:off x="1152025" y="62125"/>
            <a:ext cx="6757076" cy="8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61875" y="-9325"/>
            <a:ext cx="1100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214275" y="143075"/>
            <a:ext cx="1100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7909100" y="143075"/>
            <a:ext cx="1100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519075" y="447875"/>
            <a:ext cx="1100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61875" y="-9325"/>
            <a:ext cx="1100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7975550" y="143075"/>
            <a:ext cx="11004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75550" y="143075"/>
            <a:ext cx="1033950" cy="86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ctrTitle"/>
          </p:nvPr>
        </p:nvSpPr>
        <p:spPr>
          <a:xfrm>
            <a:off x="0" y="1370850"/>
            <a:ext cx="9144000" cy="12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WOMEN DEVELOPMENT CELL HOSTS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NATIONAL WEBINAR 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ON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latin typeface="Comfortaa"/>
                <a:ea typeface="Comfortaa"/>
                <a:cs typeface="Comfortaa"/>
                <a:sym typeface="Comfortaa"/>
              </a:rPr>
              <a:t>ENCOMPASSING GENDER</a:t>
            </a:r>
            <a:endParaRPr b="1" i="1" sz="1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 flipH="1">
            <a:off x="311300" y="2134275"/>
            <a:ext cx="19449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 Person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Dr.Leena Pimpley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3140375" y="2494350"/>
            <a:ext cx="61257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                                  Our Patrons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Dr. R. Varadarajan                                     Dr. Balasubramanian.V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Founder-President                                    Director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NES-SVB GROUP OF INSTITUTIONS     NES-SVB GROUP OF INSTITUTIONS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600" y="2080575"/>
            <a:ext cx="741550" cy="9823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168000" y="3207875"/>
            <a:ext cx="31791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Advisory Committee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Dr.Mary Vimochana( Principal)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Dr. Vinita Dhulia( Vice-Principal)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Dr.Lata Swaminathan(Vice-Principal)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16300" y="4251575"/>
            <a:ext cx="38640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Contact persons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Dr. Meenakshi Kumaraguru (Convenor)-9869810893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Dr. Jennifer Coutinho- 9820527961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Dr.Deepa.C- 9702041910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6117025" y="3626400"/>
            <a:ext cx="1591800" cy="982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Click here to register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&amp;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Join us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97" name="Google Shape;97;p14"/>
          <p:cNvSpPr/>
          <p:nvPr/>
        </p:nvSpPr>
        <p:spPr>
          <a:xfrm>
            <a:off x="4057925" y="3865475"/>
            <a:ext cx="1499100" cy="670500"/>
          </a:xfrm>
          <a:prstGeom prst="foldedCorner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Date: 14.08.2020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Time: 11.00 am</a:t>
            </a:r>
            <a:endParaRPr sz="1000"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104976"/>
            <a:ext cx="969275" cy="89971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72025" y="1042075"/>
            <a:ext cx="76764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Best College(2013-14)University of Mumbai</a:t>
            </a:r>
            <a:endParaRPr sz="17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3140375" y="-121656"/>
            <a:ext cx="2313300" cy="1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7">
            <a:alphaModFix amt="12000"/>
          </a:blip>
          <a:stretch>
            <a:fillRect/>
          </a:stretch>
        </p:blipFill>
        <p:spPr>
          <a:xfrm>
            <a:off x="311300" y="516925"/>
            <a:ext cx="5077750" cy="319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52400" y="1989425"/>
            <a:ext cx="3000000" cy="11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8">
            <a:alphaModFix/>
          </a:blip>
          <a:srcRect b="37153" l="14566" r="0" t="-4520"/>
          <a:stretch/>
        </p:blipFill>
        <p:spPr>
          <a:xfrm>
            <a:off x="1152025" y="62125"/>
            <a:ext cx="6757076" cy="7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61875" y="-9325"/>
            <a:ext cx="1100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214275" y="143075"/>
            <a:ext cx="1100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7909100" y="143075"/>
            <a:ext cx="1100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519075" y="447875"/>
            <a:ext cx="1100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61875" y="-9325"/>
            <a:ext cx="1100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7975550" y="143075"/>
            <a:ext cx="11004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75550" y="143075"/>
            <a:ext cx="1033950" cy="86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2708475" y="920400"/>
            <a:ext cx="741600" cy="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2362413" y="788425"/>
            <a:ext cx="47685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          </a:t>
            </a:r>
            <a:r>
              <a:rPr b="1" lang="en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   BHANDUP(W), MUMBAI-400078</a:t>
            </a:r>
            <a:endParaRPr b="1">
              <a:solidFill>
                <a:srgbClr val="99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61875" y="-9325"/>
            <a:ext cx="1100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